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en-B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6" d="100"/>
          <a:sy n="86" d="100"/>
        </p:scale>
        <p:origin x="562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3EA7FD-17D1-4B66-813C-B57A75ABC07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BE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DAADF92-BD1E-4218-95BC-DFE7D1F5250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B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9BC498A-865B-4E13-AB69-08E9621C60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9FA543-B802-467C-9A60-C8330A69B771}" type="datetimeFigureOut">
              <a:rPr lang="en-BE" smtClean="0"/>
              <a:t>20/12/2019</a:t>
            </a:fld>
            <a:endParaRPr lang="en-B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6ECFCD1-41AF-4E7A-B126-3FDD607179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B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A1593DE-AAB3-4AB3-AC4E-3BC963AA6B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3D042A-1B3F-4716-AC20-607177E5C46C}" type="slidenum">
              <a:rPr lang="en-BE" smtClean="0"/>
              <a:t>‹#›</a:t>
            </a:fld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36899031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8D87D7-2949-4A8A-8855-4ED43E5D2D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BE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67C0391-0003-427F-AF8A-CF22F602A2E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B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751D405-2F99-4473-AAED-613A7C4472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9FA543-B802-467C-9A60-C8330A69B771}" type="datetimeFigureOut">
              <a:rPr lang="en-BE" smtClean="0"/>
              <a:t>20/12/2019</a:t>
            </a:fld>
            <a:endParaRPr lang="en-B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4765709-C7B8-4004-A5B7-44080BA58D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B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8E78CE3-E3A0-4C35-9F0C-3139107242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3D042A-1B3F-4716-AC20-607177E5C46C}" type="slidenum">
              <a:rPr lang="en-BE" smtClean="0"/>
              <a:t>‹#›</a:t>
            </a:fld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4822783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1B4E7E3-9635-40B1-B905-99363F61D33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BE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22660A2-66CA-4284-B98E-E07E742A14E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B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126C372-9FC3-4436-8819-5ABD0F42A3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9FA543-B802-467C-9A60-C8330A69B771}" type="datetimeFigureOut">
              <a:rPr lang="en-BE" smtClean="0"/>
              <a:t>20/12/2019</a:t>
            </a:fld>
            <a:endParaRPr lang="en-B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69A85F6-D048-4B22-8E1A-67E8F6DF92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B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D3A1A43-306C-4FE9-8BA6-78F827C584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3D042A-1B3F-4716-AC20-607177E5C46C}" type="slidenum">
              <a:rPr lang="en-BE" smtClean="0"/>
              <a:t>‹#›</a:t>
            </a:fld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13979924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B17362-4B4E-43DF-9A5B-76776C1D53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B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2FE89AA-3ADB-4874-8776-F0CDD497B26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B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B4D408B-200E-41D8-A91D-BC0243E379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9FA543-B802-467C-9A60-C8330A69B771}" type="datetimeFigureOut">
              <a:rPr lang="en-BE" smtClean="0"/>
              <a:t>20/12/2019</a:t>
            </a:fld>
            <a:endParaRPr lang="en-B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A5BFF55-E944-4E0B-B477-9843145BE0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B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3CB140C-D3D9-4AF7-9B9F-876D0497D1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3D042A-1B3F-4716-AC20-607177E5C46C}" type="slidenum">
              <a:rPr lang="en-BE" smtClean="0"/>
              <a:t>‹#›</a:t>
            </a:fld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41034322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018115-8309-4BB1-BB6E-EAF604F67A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B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C4CAA24-888F-46A8-9E64-AA9641B7322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0F53AEA-E6DD-4EA1-8D6F-06B74C2C96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9FA543-B802-467C-9A60-C8330A69B771}" type="datetimeFigureOut">
              <a:rPr lang="en-BE" smtClean="0"/>
              <a:t>20/12/2019</a:t>
            </a:fld>
            <a:endParaRPr lang="en-B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4F4470B-BA67-4EEB-B48D-D3400349E1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B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5A1F02B-7480-40BC-A60F-109E56CD6A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3D042A-1B3F-4716-AC20-607177E5C46C}" type="slidenum">
              <a:rPr lang="en-BE" smtClean="0"/>
              <a:t>‹#›</a:t>
            </a:fld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18516380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38837C-7529-4B56-AC71-83D66D1758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B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78BAEC4-1B89-4862-8C66-C4CC41290D2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BE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AC7964B-1EFD-42CD-AB4D-1CEBEE4E7BD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BE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3FF5EA3-B168-4121-9960-62155EEB9C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9FA543-B802-467C-9A60-C8330A69B771}" type="datetimeFigureOut">
              <a:rPr lang="en-BE" smtClean="0"/>
              <a:t>20/12/2019</a:t>
            </a:fld>
            <a:endParaRPr lang="en-B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DE2E8A0-DEC7-41F1-BD95-EBBD85AF17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B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39C9CF7-2C99-4274-AA54-A955ACED53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3D042A-1B3F-4716-AC20-607177E5C46C}" type="slidenum">
              <a:rPr lang="en-BE" smtClean="0"/>
              <a:t>‹#›</a:t>
            </a:fld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31263803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66D2DA-E7FA-44AF-B8B9-1C88ABD7B1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B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CB5935A-1319-4B63-BA5C-FC17718AA1A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02E8098-E572-43AE-AEEB-57E5BEDA32E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BE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5D76065-9D5A-4691-BA46-C7DCE2059D2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7DD0E53-3330-4555-BC7A-288B7078215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BE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6F74DE3-EBE7-486C-AE4A-019265680C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9FA543-B802-467C-9A60-C8330A69B771}" type="datetimeFigureOut">
              <a:rPr lang="en-BE" smtClean="0"/>
              <a:t>20/12/2019</a:t>
            </a:fld>
            <a:endParaRPr lang="en-BE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A59D482-2244-4102-96ED-80C461CE88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BE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03AF7BB-287A-4B51-88FD-37C4C77154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3D042A-1B3F-4716-AC20-607177E5C46C}" type="slidenum">
              <a:rPr lang="en-BE" smtClean="0"/>
              <a:t>‹#›</a:t>
            </a:fld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32492159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8C295B-A83C-452A-A00D-8D5A0133F5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BE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CA2896B-808C-4B0A-9258-06B2672EBA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9FA543-B802-467C-9A60-C8330A69B771}" type="datetimeFigureOut">
              <a:rPr lang="en-BE" smtClean="0"/>
              <a:t>20/12/2019</a:t>
            </a:fld>
            <a:endParaRPr lang="en-BE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6CA0FB6-0467-49AB-B333-8EFD6A7CDD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BE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7FEFD84-4669-4B86-8F07-D71D65678F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3D042A-1B3F-4716-AC20-607177E5C46C}" type="slidenum">
              <a:rPr lang="en-BE" smtClean="0"/>
              <a:t>‹#›</a:t>
            </a:fld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15851873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50DDE35-CC2A-44DF-B664-421E1C5584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9FA543-B802-467C-9A60-C8330A69B771}" type="datetimeFigureOut">
              <a:rPr lang="en-BE" smtClean="0"/>
              <a:t>20/12/2019</a:t>
            </a:fld>
            <a:endParaRPr lang="en-BE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D05848C-6EA1-40B2-8821-82C7B356E3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BE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CDE2342-34A8-423A-8754-01AECE3F55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3D042A-1B3F-4716-AC20-607177E5C46C}" type="slidenum">
              <a:rPr lang="en-BE" smtClean="0"/>
              <a:t>‹#›</a:t>
            </a:fld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9466630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3EC425-A3D9-4F1D-B107-154582C2A3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B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B79AFF-6F73-40DE-9026-232321887F3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B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38074E1-B06C-4279-882C-CF5E537EC4E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2A71F38-A3C2-46E7-927E-DC935DA0D5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9FA543-B802-467C-9A60-C8330A69B771}" type="datetimeFigureOut">
              <a:rPr lang="en-BE" smtClean="0"/>
              <a:t>20/12/2019</a:t>
            </a:fld>
            <a:endParaRPr lang="en-B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2B57453-1ED8-4A78-A14C-6C510BA18A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B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2BF4BAF-56F7-4E69-82CB-4F68063034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3D042A-1B3F-4716-AC20-607177E5C46C}" type="slidenum">
              <a:rPr lang="en-BE" smtClean="0"/>
              <a:t>‹#›</a:t>
            </a:fld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18799524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71DBCA-F0DB-4335-91D6-7BE9F3388C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BE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F96FFAD-7504-4174-807C-9DD5EA947C1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B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6710756-27F0-4B3C-A9EA-0B023078EB2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DA1BAA9-94E5-4EFF-8A5D-F20FE7DFAF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9FA543-B802-467C-9A60-C8330A69B771}" type="datetimeFigureOut">
              <a:rPr lang="en-BE" smtClean="0"/>
              <a:t>20/12/2019</a:t>
            </a:fld>
            <a:endParaRPr lang="en-B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431FB97-8E3A-4E4C-A1A8-C841761DFB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B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4A073F7-1BB7-4F7B-AC02-98226C72DF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3D042A-1B3F-4716-AC20-607177E5C46C}" type="slidenum">
              <a:rPr lang="en-BE" smtClean="0"/>
              <a:t>‹#›</a:t>
            </a:fld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11811281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E665B42-5842-4809-B911-F542DF2AD4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B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12C3715-EC37-4E90-A9C2-46F185209D6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B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AADFD6D-FAC9-4D71-AA5D-8001ADC07D7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9FA543-B802-467C-9A60-C8330A69B771}" type="datetimeFigureOut">
              <a:rPr lang="en-BE" smtClean="0"/>
              <a:t>20/12/2019</a:t>
            </a:fld>
            <a:endParaRPr lang="en-B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CD9E50D-E384-4960-8CF5-F6265CA5C83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B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2DBB785-B37B-46C7-918A-FB521C10A9E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3D042A-1B3F-4716-AC20-607177E5C46C}" type="slidenum">
              <a:rPr lang="en-BE" smtClean="0"/>
              <a:t>‹#›</a:t>
            </a:fld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28423256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B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2F8C4CF8-9408-47F9-8B82-DCC29C172DF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875" y="-28125"/>
            <a:ext cx="12192000" cy="6914249"/>
          </a:xfrm>
          <a:prstGeom prst="rect">
            <a:avLst/>
          </a:prstGeom>
          <a:solidFill>
            <a:schemeClr val="accent1"/>
          </a:solidFill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468CA742-8A2C-4476-8E24-8CA45F919BB9}"/>
              </a:ext>
            </a:extLst>
          </p:cNvPr>
          <p:cNvSpPr/>
          <p:nvPr/>
        </p:nvSpPr>
        <p:spPr>
          <a:xfrm>
            <a:off x="744423" y="976926"/>
            <a:ext cx="1107174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4000" b="1">
                <a:solidFill>
                  <a:schemeClr val="accent1">
                    <a:lumMod val="75000"/>
                  </a:schemeClr>
                </a:solidFill>
              </a:rPr>
              <a:t>GRIMBERGEN – MEERJARENPLANNING 2020-2025</a:t>
            </a:r>
            <a:endParaRPr lang="en-BE" sz="4000" b="1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3F91BC7-2A2F-4613-B7CC-B866F85EA84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75" y="-3983"/>
            <a:ext cx="2560542" cy="859611"/>
          </a:xfrm>
          <a:prstGeom prst="rect">
            <a:avLst/>
          </a:prstGeom>
        </p:spPr>
      </p:pic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85782D49-1BEA-4C89-B1FB-BBC5593A195C}"/>
              </a:ext>
            </a:extLst>
          </p:cNvPr>
          <p:cNvSpPr/>
          <p:nvPr/>
        </p:nvSpPr>
        <p:spPr>
          <a:xfrm>
            <a:off x="1040900" y="3467208"/>
            <a:ext cx="10110190" cy="61264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200" b="1" err="1"/>
              <a:t>Aangenaam</a:t>
            </a:r>
            <a:r>
              <a:rPr lang="en-GB" sz="2200" b="1"/>
              <a:t> </a:t>
            </a:r>
            <a:r>
              <a:rPr lang="en-GB" sz="2200" b="1" err="1"/>
              <a:t>wonen</a:t>
            </a:r>
            <a:r>
              <a:rPr lang="en-GB" sz="2200" b="1"/>
              <a:t>, </a:t>
            </a:r>
            <a:r>
              <a:rPr lang="en-GB" sz="2200" b="1" err="1"/>
              <a:t>veilig</a:t>
            </a:r>
            <a:r>
              <a:rPr lang="en-GB" sz="2200" b="1"/>
              <a:t> </a:t>
            </a:r>
            <a:r>
              <a:rPr lang="en-GB" sz="2200" b="1" err="1"/>
              <a:t>werken</a:t>
            </a:r>
            <a:r>
              <a:rPr lang="en-GB" sz="2200" b="1"/>
              <a:t> </a:t>
            </a:r>
            <a:r>
              <a:rPr lang="en-GB" sz="2200" b="1" err="1"/>
              <a:t>en</a:t>
            </a:r>
            <a:r>
              <a:rPr lang="en-GB" sz="2200" b="1"/>
              <a:t> </a:t>
            </a:r>
            <a:r>
              <a:rPr lang="en-GB" sz="2200" b="1" err="1"/>
              <a:t>vertoeven</a:t>
            </a:r>
            <a:endParaRPr lang="en-BE" sz="2200" b="1"/>
          </a:p>
        </p:txBody>
      </p:sp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E0BE4B9A-233A-47FE-93B8-C6AAC59CC20E}"/>
              </a:ext>
            </a:extLst>
          </p:cNvPr>
          <p:cNvSpPr/>
          <p:nvPr/>
        </p:nvSpPr>
        <p:spPr>
          <a:xfrm>
            <a:off x="1040900" y="4162788"/>
            <a:ext cx="10110190" cy="603085"/>
          </a:xfrm>
          <a:prstGeom prst="round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200" b="1" err="1"/>
              <a:t>Rijk</a:t>
            </a:r>
            <a:r>
              <a:rPr lang="en-GB" sz="2200" b="1"/>
              <a:t> </a:t>
            </a:r>
            <a:r>
              <a:rPr lang="en-GB" sz="2200" b="1" err="1"/>
              <a:t>gemeenschapsleven</a:t>
            </a:r>
            <a:endParaRPr lang="en-BE" sz="2200" b="1"/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42F05800-ADAD-4FC2-8244-F898EB790D17}"/>
              </a:ext>
            </a:extLst>
          </p:cNvPr>
          <p:cNvSpPr/>
          <p:nvPr/>
        </p:nvSpPr>
        <p:spPr>
          <a:xfrm>
            <a:off x="1040900" y="4840184"/>
            <a:ext cx="10110190" cy="590980"/>
          </a:xfrm>
          <a:prstGeom prst="round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200" b="1" err="1"/>
              <a:t>Warme</a:t>
            </a:r>
            <a:r>
              <a:rPr lang="en-GB" sz="2200" b="1"/>
              <a:t> </a:t>
            </a:r>
            <a:r>
              <a:rPr lang="en-GB" sz="2200" b="1" err="1"/>
              <a:t>en</a:t>
            </a:r>
            <a:r>
              <a:rPr lang="en-GB" sz="2200" b="1"/>
              <a:t> </a:t>
            </a:r>
            <a:r>
              <a:rPr lang="en-GB" sz="2200" b="1" err="1"/>
              <a:t>zorgzame</a:t>
            </a:r>
            <a:r>
              <a:rPr lang="en-GB" sz="2200" b="1"/>
              <a:t> </a:t>
            </a:r>
            <a:r>
              <a:rPr lang="en-GB" sz="2200" b="1" err="1"/>
              <a:t>dienstverlening</a:t>
            </a:r>
            <a:endParaRPr lang="en-BE" sz="2200" b="1"/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CE7A292F-4FA1-4A4A-A7DE-F9F8145A9780}"/>
              </a:ext>
            </a:extLst>
          </p:cNvPr>
          <p:cNvSpPr/>
          <p:nvPr/>
        </p:nvSpPr>
        <p:spPr>
          <a:xfrm>
            <a:off x="1040900" y="5505475"/>
            <a:ext cx="10110190" cy="590980"/>
          </a:xfrm>
          <a:prstGeom prst="round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200" b="1" err="1"/>
              <a:t>Kwalitatief</a:t>
            </a:r>
            <a:r>
              <a:rPr lang="en-GB" sz="2200" b="1"/>
              <a:t> </a:t>
            </a:r>
            <a:r>
              <a:rPr lang="en-GB" sz="2200" b="1" err="1"/>
              <a:t>onderwijs</a:t>
            </a:r>
            <a:r>
              <a:rPr lang="en-GB" sz="2200" b="1"/>
              <a:t> </a:t>
            </a:r>
            <a:r>
              <a:rPr lang="en-GB" sz="2200" b="1" err="1"/>
              <a:t>en</a:t>
            </a:r>
            <a:r>
              <a:rPr lang="en-GB" sz="2200" b="1"/>
              <a:t> </a:t>
            </a:r>
            <a:r>
              <a:rPr lang="en-GB" sz="2200" b="1" err="1"/>
              <a:t>kinderopvang</a:t>
            </a:r>
            <a:endParaRPr lang="en-BE" sz="2200" b="1"/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BE97E322-FAB8-483B-92D6-85337DE1DA36}"/>
              </a:ext>
            </a:extLst>
          </p:cNvPr>
          <p:cNvSpPr/>
          <p:nvPr/>
        </p:nvSpPr>
        <p:spPr>
          <a:xfrm>
            <a:off x="1040900" y="6188522"/>
            <a:ext cx="10110190" cy="59814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200" b="1" err="1"/>
              <a:t>Bouwen</a:t>
            </a:r>
            <a:r>
              <a:rPr lang="en-GB" sz="2200" b="1"/>
              <a:t> </a:t>
            </a:r>
            <a:r>
              <a:rPr lang="en-GB" sz="2200" b="1" err="1"/>
              <a:t>aan</a:t>
            </a:r>
            <a:r>
              <a:rPr lang="en-GB" sz="2200" b="1"/>
              <a:t> het </a:t>
            </a:r>
            <a:r>
              <a:rPr lang="en-GB" sz="2200" b="1" err="1"/>
              <a:t>Grimbergen</a:t>
            </a:r>
            <a:r>
              <a:rPr lang="en-GB" sz="2200" b="1"/>
              <a:t> van morgen</a:t>
            </a:r>
            <a:endParaRPr lang="en-BE" sz="2200" b="1"/>
          </a:p>
        </p:txBody>
      </p:sp>
      <p:sp>
        <p:nvSpPr>
          <p:cNvPr id="2" name="Speech Bubble: Rectangle 1">
            <a:extLst>
              <a:ext uri="{FF2B5EF4-FFF2-40B4-BE49-F238E27FC236}">
                <a16:creationId xmlns:a16="http://schemas.microsoft.com/office/drawing/2014/main" id="{3E534B13-856E-4561-ACF7-B09D75C281AC}"/>
              </a:ext>
            </a:extLst>
          </p:cNvPr>
          <p:cNvSpPr/>
          <p:nvPr/>
        </p:nvSpPr>
        <p:spPr>
          <a:xfrm>
            <a:off x="3400148" y="1776879"/>
            <a:ext cx="5228948" cy="612648"/>
          </a:xfrm>
          <a:prstGeom prst="wedgeRectCallout">
            <a:avLst>
              <a:gd name="adj1" fmla="val -20833"/>
              <a:gd name="adj2" fmla="val 97278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500" b="1"/>
              <a:t>5 </a:t>
            </a:r>
            <a:r>
              <a:rPr lang="en-GB" sz="3500" b="1" err="1"/>
              <a:t>belangrijke</a:t>
            </a:r>
            <a:r>
              <a:rPr lang="en-GB" sz="3500" b="1"/>
              <a:t> </a:t>
            </a:r>
            <a:r>
              <a:rPr lang="en-GB" sz="3500" b="1" err="1"/>
              <a:t>pijlers</a:t>
            </a:r>
            <a:endParaRPr lang="en-BE" sz="3500" b="1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C5F9FAA-3941-4CC2-8618-960EA5D936D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71667" y="3165361"/>
            <a:ext cx="1170755" cy="1134169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7C886AC2-A873-4EDB-AFCA-B9A5ECC3623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3157" y="4604578"/>
            <a:ext cx="1063994" cy="1063994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DD00F114-60E2-4EC9-AF77-403423D4787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38497" y="5165297"/>
            <a:ext cx="1873766" cy="132432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45262727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76</TotalTime>
  <Words>30</Words>
  <Application>Microsoft Office PowerPoint</Application>
  <PresentationFormat>Widescreen</PresentationFormat>
  <Paragraphs>7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Theme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Chantal Lauwers</dc:creator>
  <cp:lastModifiedBy>Chantal Lauwers</cp:lastModifiedBy>
  <cp:revision>11</cp:revision>
  <dcterms:created xsi:type="dcterms:W3CDTF">2019-12-18T16:29:57Z</dcterms:created>
  <dcterms:modified xsi:type="dcterms:W3CDTF">2019-12-20T16:52:18Z</dcterms:modified>
</cp:coreProperties>
</file>